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E95317"/>
    <a:srgbClr val="0A0D13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94"/>
  </p:normalViewPr>
  <p:slideViewPr>
    <p:cSldViewPr snapToGrid="0">
      <p:cViewPr varScale="1">
        <p:scale>
          <a:sx n="102" d="100"/>
          <a:sy n="102" d="100"/>
        </p:scale>
        <p:origin x="15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image" Target="../media/image3.jp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image" Target="../media/image3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2" r:id="rId3"/>
    <p:sldLayoutId id="2147483685" r:id="rId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2047463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  <p:sp>
        <p:nvSpPr>
          <p:cNvPr id="16" name="Pfeil: gebogen 15">
            <a:extLst>
              <a:ext uri="{FF2B5EF4-FFF2-40B4-BE49-F238E27FC236}">
                <a16:creationId xmlns:a16="http://schemas.microsoft.com/office/drawing/2014/main" id="{F276BC2F-9181-9C4D-02F0-17D9FB0A8D0E}"/>
              </a:ext>
            </a:extLst>
          </p:cNvPr>
          <p:cNvSpPr/>
          <p:nvPr/>
        </p:nvSpPr>
        <p:spPr>
          <a:xfrm rot="16200000" flipV="1">
            <a:off x="9306341" y="3601278"/>
            <a:ext cx="2060713" cy="10999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6723"/>
            </a:avLst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16CD8E1-75E1-D8DB-6A88-FF1ADE2ACC32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4506674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FD1B621-9F27-A0E4-A06C-F3B24D854FD0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EEBF18-BD4D-F902-CD21-25DB44B3A933}"/>
              </a:ext>
            </a:extLst>
          </p:cNvPr>
          <p:cNvSpPr/>
          <p:nvPr/>
        </p:nvSpPr>
        <p:spPr>
          <a:xfrm>
            <a:off x="4018041" y="5530438"/>
            <a:ext cx="3141929" cy="116565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A87F14-69B5-A857-73E7-686AD2DF0270}"/>
              </a:ext>
            </a:extLst>
          </p:cNvPr>
          <p:cNvSpPr txBox="1"/>
          <p:nvPr/>
        </p:nvSpPr>
        <p:spPr>
          <a:xfrm>
            <a:off x="2125207" y="5744082"/>
            <a:ext cx="7064061" cy="7383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3360" tIns="213360" rIns="213360" bIns="0" numCol="1" spcCol="1270" anchor="t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hu-HU" sz="2200" b="1" kern="1200" spc="100" dirty="0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Felkészítő tanár: </a:t>
            </a:r>
            <a:r>
              <a:rPr lang="hu-HU" sz="2200" b="1" kern="1200" spc="100" dirty="0" err="1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Hagymási</a:t>
            </a:r>
            <a:r>
              <a:rPr lang="hu-HU" sz="2200" b="1" kern="1200" spc="100" dirty="0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 Gyula Levente</a:t>
            </a:r>
            <a:endParaRPr lang="en-US" sz="2200" b="1" kern="1200" spc="100" dirty="0">
              <a:solidFill>
                <a:schemeClr val="accent3">
                  <a:lumMod val="50000"/>
                </a:schemeClr>
              </a:solidFill>
              <a:latin typeface="Nunito" pitchFamily="2" charset="77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betöltése, hibavizsgálat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B8155D-CF10-8C4B-95E5-430ACA02D57D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1328885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1203F9-2A36-F040-C5B0-9A55B6DA559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Program és dokumentáció felületének kialakítása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Fejlesztői dokumentáció megírása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Hibajavítás, tesztelés, véglegesítés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0ADEA89-6023-8658-11FE-6226B48B41A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6016924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476C1C-E5AA-3202-63C8-C40F8AD542FF}"/>
              </a:ext>
            </a:extLst>
          </p:cNvPr>
          <p:cNvSpPr txBox="1"/>
          <p:nvPr/>
        </p:nvSpPr>
        <p:spPr>
          <a:xfrm>
            <a:off x="5696465" y="1848240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logika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Visszajelzések kijelzése, hibák kijavítása, dokumentáció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C8ED2B5-EF43-24D5-E666-9FE864E90F24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6DE882C-B851-BECF-CE41-0A3CB789539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C6883-F968-EF72-A57B-853E514039D9}"/>
              </a:ext>
            </a:extLst>
          </p:cNvPr>
          <p:cNvSpPr/>
          <p:nvPr/>
        </p:nvSpPr>
        <p:spPr>
          <a:xfrm>
            <a:off x="10039058" y="4659439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9DE3F-0454-CC43-8796-CEE9A2AFA341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158</Words>
  <Application>Microsoft Office PowerPoint</Application>
  <PresentationFormat>Breitbild</PresentationFormat>
  <Paragraphs>51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Kornél Géczi</cp:lastModifiedBy>
  <cp:revision>43</cp:revision>
  <dcterms:created xsi:type="dcterms:W3CDTF">2024-09-29T18:10:15Z</dcterms:created>
  <dcterms:modified xsi:type="dcterms:W3CDTF">2025-02-21T21:59:30Z</dcterms:modified>
</cp:coreProperties>
</file>